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EAD4-5B09-423F-92A1-865E78DBC277}" type="datetimeFigureOut">
              <a:rPr lang="hu-HU" smtClean="0"/>
              <a:pPr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D61E5-611F-41DE-843C-D0CEC00BB48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dirty="0" err="1" smtClean="0">
                <a:latin typeface="Algerian" pitchFamily="82" charset="0"/>
              </a:rPr>
              <a:t>Szlovenia</a:t>
            </a:r>
            <a:r>
              <a:rPr lang="hu-HU" sz="7200" dirty="0" smtClean="0">
                <a:latin typeface="Algerian" pitchFamily="82" charset="0"/>
              </a:rPr>
              <a:t> </a:t>
            </a:r>
            <a:endParaRPr lang="hu-HU" sz="7200" dirty="0"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ERASMUS+</a:t>
            </a:r>
          </a:p>
          <a:p>
            <a:r>
              <a:rPr lang="hu-HU" dirty="0" smtClean="0"/>
              <a:t>2021.12.04--2021.12.11.</a:t>
            </a:r>
          </a:p>
          <a:p>
            <a:endParaRPr lang="hu-H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 smtClean="0">
                <a:latin typeface="Algerian" pitchFamily="82" charset="0"/>
              </a:rPr>
              <a:t>School</a:t>
            </a:r>
            <a:r>
              <a:rPr lang="hu-HU" sz="4000" dirty="0" smtClean="0">
                <a:latin typeface="Algerian" pitchFamily="82" charset="0"/>
              </a:rPr>
              <a:t>   </a:t>
            </a:r>
            <a:endParaRPr lang="hu-HU" sz="4000" dirty="0">
              <a:latin typeface="Algerian" pitchFamily="82" charset="0"/>
            </a:endParaRPr>
          </a:p>
        </p:txBody>
      </p:sp>
      <p:pic>
        <p:nvPicPr>
          <p:cNvPr id="4" name="Kép 3" descr="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357562"/>
            <a:ext cx="4482183" cy="3357562"/>
          </a:xfrm>
          <a:prstGeom prst="rect">
            <a:avLst/>
          </a:prstGeom>
        </p:spPr>
      </p:pic>
      <p:pic>
        <p:nvPicPr>
          <p:cNvPr id="5" name="Kép 4" descr="sul 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749023"/>
            <a:ext cx="2832376" cy="4108977"/>
          </a:xfrm>
          <a:prstGeom prst="rect">
            <a:avLst/>
          </a:prstGeom>
        </p:spPr>
      </p:pic>
      <p:pic>
        <p:nvPicPr>
          <p:cNvPr id="6" name="Kép 5" descr="su k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480"/>
            <a:ext cx="2571768" cy="268372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sul 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69622" cy="3285190"/>
          </a:xfrm>
          <a:prstGeom prst="rect">
            <a:avLst/>
          </a:prstGeom>
        </p:spPr>
      </p:pic>
      <p:pic>
        <p:nvPicPr>
          <p:cNvPr id="6" name="Kép 5" descr="s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36547"/>
            <a:ext cx="4242000" cy="3177643"/>
          </a:xfrm>
          <a:prstGeom prst="rect">
            <a:avLst/>
          </a:prstGeom>
        </p:spPr>
      </p:pic>
      <p:pic>
        <p:nvPicPr>
          <p:cNvPr id="7" name="Kép 6" descr="su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00438"/>
            <a:ext cx="4274602" cy="3213752"/>
          </a:xfrm>
          <a:prstGeom prst="rect">
            <a:avLst/>
          </a:prstGeom>
        </p:spPr>
      </p:pic>
      <p:pic>
        <p:nvPicPr>
          <p:cNvPr id="8" name="Kép 7" descr="sul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714" y="142852"/>
            <a:ext cx="4275876" cy="321471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43372" y="285728"/>
            <a:ext cx="34227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 smtClean="0">
                <a:latin typeface="Algerian" pitchFamily="82" charset="0"/>
              </a:rPr>
              <a:t>Trips</a:t>
            </a:r>
            <a:r>
              <a:rPr lang="hu-HU" sz="4400" dirty="0" smtClean="0">
                <a:latin typeface="Algerian" pitchFamily="82" charset="0"/>
              </a:rPr>
              <a:t>:</a:t>
            </a:r>
          </a:p>
          <a:p>
            <a:r>
              <a:rPr lang="hu-HU" sz="3200" dirty="0" err="1" smtClean="0">
                <a:latin typeface="Algerian" pitchFamily="82" charset="0"/>
              </a:rPr>
              <a:t>bLed</a:t>
            </a:r>
            <a:r>
              <a:rPr lang="hu-HU" sz="3200" dirty="0" smtClean="0">
                <a:latin typeface="Algerian" pitchFamily="82" charset="0"/>
              </a:rPr>
              <a:t>,</a:t>
            </a:r>
            <a:r>
              <a:rPr lang="hu-HU" sz="3200" dirty="0" err="1" smtClean="0">
                <a:latin typeface="Algerian" pitchFamily="82" charset="0"/>
              </a:rPr>
              <a:t>Ljubjana</a:t>
            </a:r>
            <a:r>
              <a:rPr lang="hu-HU" sz="3200" dirty="0" smtClean="0">
                <a:latin typeface="Algerian" pitchFamily="82" charset="0"/>
              </a:rPr>
              <a:t>,</a:t>
            </a:r>
          </a:p>
          <a:p>
            <a:r>
              <a:rPr lang="hu-HU" sz="3200" dirty="0" err="1" smtClean="0">
                <a:latin typeface="Algerian" pitchFamily="82" charset="0"/>
              </a:rPr>
              <a:t>Cerkno</a:t>
            </a:r>
            <a:r>
              <a:rPr lang="hu-HU" sz="3200" dirty="0" smtClean="0">
                <a:latin typeface="Algerian" pitchFamily="82" charset="0"/>
              </a:rPr>
              <a:t>…</a:t>
            </a:r>
            <a:endParaRPr lang="hu-HU" sz="4400" dirty="0">
              <a:latin typeface="Algerian" pitchFamily="82" charset="0"/>
            </a:endParaRPr>
          </a:p>
        </p:txBody>
      </p:sp>
      <p:pic>
        <p:nvPicPr>
          <p:cNvPr id="3" name="Kép 2" descr="ble 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4100718" cy="3071810"/>
          </a:xfrm>
          <a:prstGeom prst="rect">
            <a:avLst/>
          </a:prstGeom>
        </p:spPr>
      </p:pic>
      <p:pic>
        <p:nvPicPr>
          <p:cNvPr id="5" name="Kép 4" descr="IMG_5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2437" y="3071810"/>
            <a:ext cx="4881564" cy="3661173"/>
          </a:xfrm>
          <a:prstGeom prst="rect">
            <a:avLst/>
          </a:prstGeom>
        </p:spPr>
      </p:pic>
      <p:pic>
        <p:nvPicPr>
          <p:cNvPr id="6" name="Kép 5" descr="IMG_4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66"/>
            <a:ext cx="4095746" cy="307181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4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8263"/>
            <a:ext cx="4786314" cy="3589736"/>
          </a:xfrm>
          <a:prstGeom prst="rect">
            <a:avLst/>
          </a:prstGeom>
        </p:spPr>
      </p:pic>
      <p:pic>
        <p:nvPicPr>
          <p:cNvPr id="3" name="Kép 2" descr="IMG_4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84653" y="1898653"/>
            <a:ext cx="5667825" cy="4250869"/>
          </a:xfrm>
          <a:prstGeom prst="rect">
            <a:avLst/>
          </a:prstGeom>
        </p:spPr>
      </p:pic>
      <p:pic>
        <p:nvPicPr>
          <p:cNvPr id="4" name="Kép 3" descr="IMG_4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3616" y="-196481"/>
            <a:ext cx="3107548" cy="378621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71802" y="428604"/>
            <a:ext cx="3087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 smtClean="0">
                <a:latin typeface="Algerian" pitchFamily="82" charset="0"/>
              </a:rPr>
              <a:t>About</a:t>
            </a:r>
            <a:r>
              <a:rPr lang="hu-HU" sz="4400" dirty="0" smtClean="0">
                <a:latin typeface="Algerian" pitchFamily="82" charset="0"/>
              </a:rPr>
              <a:t> </a:t>
            </a:r>
            <a:r>
              <a:rPr lang="hu-HU" sz="4400" dirty="0" err="1" smtClean="0">
                <a:latin typeface="Algerian" pitchFamily="82" charset="0"/>
              </a:rPr>
              <a:t>us</a:t>
            </a:r>
            <a:r>
              <a:rPr lang="hu-HU" sz="4400" dirty="0" smtClean="0">
                <a:latin typeface="Algerian" pitchFamily="82" charset="0"/>
              </a:rPr>
              <a:t>: </a:t>
            </a:r>
            <a:endParaRPr lang="hu-HU" sz="4400" dirty="0">
              <a:latin typeface="Algerian" pitchFamily="82" charset="0"/>
            </a:endParaRPr>
          </a:p>
        </p:txBody>
      </p:sp>
      <p:pic>
        <p:nvPicPr>
          <p:cNvPr id="3" name="Kép 2" descr="IMG_4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18894" y="2704854"/>
            <a:ext cx="4517311" cy="3393835"/>
          </a:xfrm>
          <a:prstGeom prst="rect">
            <a:avLst/>
          </a:prstGeom>
        </p:spPr>
      </p:pic>
      <p:pic>
        <p:nvPicPr>
          <p:cNvPr id="4" name="Kép 3" descr="262700085_433243458513285_463284793539829298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143380"/>
            <a:ext cx="3472832" cy="2610961"/>
          </a:xfrm>
          <a:prstGeom prst="rect">
            <a:avLst/>
          </a:prstGeom>
        </p:spPr>
      </p:pic>
      <p:pic>
        <p:nvPicPr>
          <p:cNvPr id="5" name="Kép 4" descr="264093328_938035370253972_575570576218951689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643050"/>
            <a:ext cx="3214710" cy="241689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3083881_1000851847446755_6927169903104797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3786190"/>
            <a:ext cx="3376425" cy="2538480"/>
          </a:xfrm>
          <a:prstGeom prst="rect">
            <a:avLst/>
          </a:prstGeom>
        </p:spPr>
      </p:pic>
      <p:pic>
        <p:nvPicPr>
          <p:cNvPr id="3" name="Kép 2" descr="264502991_367446058487117_545707868814450223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00240"/>
            <a:ext cx="2598434" cy="4379339"/>
          </a:xfrm>
          <a:prstGeom prst="rect">
            <a:avLst/>
          </a:prstGeom>
        </p:spPr>
      </p:pic>
      <p:pic>
        <p:nvPicPr>
          <p:cNvPr id="4" name="Kép 3" descr="264527714_286787233397364_746480096083824450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04"/>
            <a:ext cx="2301252" cy="307829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50665" y="714356"/>
            <a:ext cx="61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err="1" smtClean="0">
                <a:latin typeface="Algerian" pitchFamily="82" charset="0"/>
              </a:rPr>
              <a:t>Thanks</a:t>
            </a:r>
            <a:r>
              <a:rPr lang="hu-HU" sz="3600" dirty="0" smtClean="0">
                <a:latin typeface="Algerian" pitchFamily="82" charset="0"/>
              </a:rPr>
              <a:t> </a:t>
            </a:r>
            <a:r>
              <a:rPr lang="hu-HU" sz="3600" dirty="0" err="1" smtClean="0">
                <a:latin typeface="Algerian" pitchFamily="82" charset="0"/>
              </a:rPr>
              <a:t>for</a:t>
            </a:r>
            <a:r>
              <a:rPr lang="hu-HU" sz="3600" dirty="0" smtClean="0">
                <a:latin typeface="Algerian" pitchFamily="82" charset="0"/>
              </a:rPr>
              <a:t> </a:t>
            </a:r>
            <a:r>
              <a:rPr lang="hu-HU" sz="3600" dirty="0" err="1" smtClean="0">
                <a:latin typeface="Algerian" pitchFamily="82" charset="0"/>
              </a:rPr>
              <a:t>everything</a:t>
            </a:r>
            <a:r>
              <a:rPr lang="hu-HU" sz="3600" dirty="0" smtClean="0">
                <a:latin typeface="Algerian" pitchFamily="82" charset="0"/>
              </a:rPr>
              <a:t> ! </a:t>
            </a:r>
            <a:endParaRPr lang="hu-HU" sz="3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21</Words>
  <Application>Microsoft Office PowerPoint</Application>
  <PresentationFormat>Diavetítés a képernyőre (4:3 oldalarány)</PresentationFormat>
  <Paragraphs>9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Szlovenia </vt:lpstr>
      <vt:lpstr>School   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Szlovénia</dc:title>
  <dc:creator>Oszi</dc:creator>
  <cp:lastModifiedBy>Admin</cp:lastModifiedBy>
  <cp:revision>80</cp:revision>
  <dcterms:created xsi:type="dcterms:W3CDTF">2021-12-11T20:41:51Z</dcterms:created>
  <dcterms:modified xsi:type="dcterms:W3CDTF">2022-01-24T14:47:23Z</dcterms:modified>
</cp:coreProperties>
</file>